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8" r:id="rId2"/>
    <p:sldId id="260" r:id="rId3"/>
    <p:sldId id="261" r:id="rId4"/>
    <p:sldId id="262" r:id="rId5"/>
    <p:sldId id="263" r:id="rId6"/>
    <p:sldId id="265" r:id="rId7"/>
    <p:sldId id="272" r:id="rId8"/>
    <p:sldId id="266" r:id="rId9"/>
    <p:sldId id="268" r:id="rId10"/>
    <p:sldId id="269" r:id="rId11"/>
    <p:sldId id="271" r:id="rId12"/>
    <p:sldId id="273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4660"/>
  </p:normalViewPr>
  <p:slideViewPr>
    <p:cSldViewPr snapToGrid="0">
      <p:cViewPr>
        <p:scale>
          <a:sx n="100" d="100"/>
          <a:sy n="100" d="100"/>
        </p:scale>
        <p:origin x="-936" y="-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59CB80-6BD0-464B-B91D-0064BC821BC3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34CAB4-5A8A-4588-9703-797ADE165FB4}">
      <dgm:prSet phldrT="[Text]"/>
      <dgm:spPr/>
      <dgm:t>
        <a:bodyPr/>
        <a:lstStyle/>
        <a:p>
          <a:r>
            <a:rPr lang="en-US" dirty="0" smtClean="0"/>
            <a:t>Unit Test</a:t>
          </a:r>
          <a:endParaRPr lang="en-US" dirty="0"/>
        </a:p>
      </dgm:t>
    </dgm:pt>
    <dgm:pt modelId="{0C8FF382-942E-420F-9D4F-91AB41088701}" type="parTrans" cxnId="{E655FED1-3495-4D4E-81A3-060E84B1FC09}">
      <dgm:prSet/>
      <dgm:spPr/>
      <dgm:t>
        <a:bodyPr/>
        <a:lstStyle/>
        <a:p>
          <a:endParaRPr lang="en-US"/>
        </a:p>
      </dgm:t>
    </dgm:pt>
    <dgm:pt modelId="{6951906F-645A-4DC6-852F-D605D947F8D2}" type="sibTrans" cxnId="{E655FED1-3495-4D4E-81A3-060E84B1FC09}">
      <dgm:prSet/>
      <dgm:spPr/>
      <dgm:t>
        <a:bodyPr/>
        <a:lstStyle/>
        <a:p>
          <a:endParaRPr lang="en-US"/>
        </a:p>
      </dgm:t>
    </dgm:pt>
    <dgm:pt modelId="{237D2528-0AFA-40EE-86E8-398CF335E9E2}">
      <dgm:prSet phldrT="[Text]"/>
      <dgm:spPr/>
      <dgm:t>
        <a:bodyPr/>
        <a:lstStyle/>
        <a:p>
          <a:r>
            <a:rPr lang="en-US" dirty="0" smtClean="0"/>
            <a:t>Integrated Test</a:t>
          </a:r>
          <a:endParaRPr lang="en-US" dirty="0"/>
        </a:p>
      </dgm:t>
    </dgm:pt>
    <dgm:pt modelId="{631BAB1E-EF2F-476D-9584-958FDEB9C1B9}" type="parTrans" cxnId="{DB0C8DD9-BA08-4595-947F-36048295AD91}">
      <dgm:prSet/>
      <dgm:spPr/>
      <dgm:t>
        <a:bodyPr/>
        <a:lstStyle/>
        <a:p>
          <a:endParaRPr lang="en-US"/>
        </a:p>
      </dgm:t>
    </dgm:pt>
    <dgm:pt modelId="{CF883B87-8A73-49FD-8591-DF715591C439}" type="sibTrans" cxnId="{DB0C8DD9-BA08-4595-947F-36048295AD91}">
      <dgm:prSet/>
      <dgm:spPr/>
      <dgm:t>
        <a:bodyPr/>
        <a:lstStyle/>
        <a:p>
          <a:endParaRPr lang="en-US"/>
        </a:p>
      </dgm:t>
    </dgm:pt>
    <dgm:pt modelId="{05860607-0F78-4BEC-BD60-EAA2D75EC074}">
      <dgm:prSet phldrT="[Text]"/>
      <dgm:spPr/>
      <dgm:t>
        <a:bodyPr/>
        <a:lstStyle/>
        <a:p>
          <a:r>
            <a:rPr lang="en-US" dirty="0" smtClean="0"/>
            <a:t>System Test</a:t>
          </a:r>
          <a:endParaRPr lang="en-US" dirty="0"/>
        </a:p>
      </dgm:t>
    </dgm:pt>
    <dgm:pt modelId="{6CE9B74C-C7BB-47F1-9684-BB99D2F0FFFC}" type="parTrans" cxnId="{D7850CA1-A5E6-4D5C-AC65-41C82BF049D1}">
      <dgm:prSet/>
      <dgm:spPr/>
      <dgm:t>
        <a:bodyPr/>
        <a:lstStyle/>
        <a:p>
          <a:endParaRPr lang="en-US"/>
        </a:p>
      </dgm:t>
    </dgm:pt>
    <dgm:pt modelId="{10C05C20-841F-4055-A8EB-2CA3B3B5979B}" type="sibTrans" cxnId="{D7850CA1-A5E6-4D5C-AC65-41C82BF049D1}">
      <dgm:prSet/>
      <dgm:spPr/>
      <dgm:t>
        <a:bodyPr/>
        <a:lstStyle/>
        <a:p>
          <a:endParaRPr lang="en-US"/>
        </a:p>
      </dgm:t>
    </dgm:pt>
    <dgm:pt modelId="{CF6B12C4-DE39-4A27-BEA4-702A7C54040C}">
      <dgm:prSet phldrT="[Text]"/>
      <dgm:spPr/>
      <dgm:t>
        <a:bodyPr/>
        <a:lstStyle/>
        <a:p>
          <a:r>
            <a:rPr lang="en-US" dirty="0" smtClean="0"/>
            <a:t>User Acceptance Test</a:t>
          </a:r>
          <a:endParaRPr lang="en-US" dirty="0"/>
        </a:p>
      </dgm:t>
    </dgm:pt>
    <dgm:pt modelId="{A680CD33-301F-48E8-9067-22BE4E018B57}" type="parTrans" cxnId="{906E52B8-2230-49BA-B6D1-879865DFC788}">
      <dgm:prSet/>
      <dgm:spPr/>
      <dgm:t>
        <a:bodyPr/>
        <a:lstStyle/>
        <a:p>
          <a:endParaRPr lang="en-US"/>
        </a:p>
      </dgm:t>
    </dgm:pt>
    <dgm:pt modelId="{5DA33BF2-C688-4F36-B5C2-227902CE1392}" type="sibTrans" cxnId="{906E52B8-2230-49BA-B6D1-879865DFC788}">
      <dgm:prSet/>
      <dgm:spPr/>
      <dgm:t>
        <a:bodyPr/>
        <a:lstStyle/>
        <a:p>
          <a:endParaRPr lang="en-US"/>
        </a:p>
      </dgm:t>
    </dgm:pt>
    <dgm:pt modelId="{A8EDF031-768B-453D-8AD9-22EE930C7E3E}" type="pres">
      <dgm:prSet presAssocID="{E159CB80-6BD0-464B-B91D-0064BC821BC3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429F8016-89F9-432A-A62C-B2ABCA24A37B}" type="pres">
      <dgm:prSet presAssocID="{E159CB80-6BD0-464B-B91D-0064BC821BC3}" presName="Name1" presStyleCnt="0"/>
      <dgm:spPr/>
    </dgm:pt>
    <dgm:pt modelId="{B25DE59A-5546-4CF9-AE23-EBBA5B3A229B}" type="pres">
      <dgm:prSet presAssocID="{E159CB80-6BD0-464B-B91D-0064BC821BC3}" presName="cycle" presStyleCnt="0"/>
      <dgm:spPr/>
    </dgm:pt>
    <dgm:pt modelId="{F15C77AA-314B-4588-B3FB-815DEE22152C}" type="pres">
      <dgm:prSet presAssocID="{E159CB80-6BD0-464B-B91D-0064BC821BC3}" presName="srcNode" presStyleLbl="node1" presStyleIdx="0" presStyleCnt="4"/>
      <dgm:spPr/>
    </dgm:pt>
    <dgm:pt modelId="{21F2883A-2E22-449D-9CE5-BA85E39E2E71}" type="pres">
      <dgm:prSet presAssocID="{E159CB80-6BD0-464B-B91D-0064BC821BC3}" presName="conn" presStyleLbl="parChTrans1D2" presStyleIdx="0" presStyleCnt="1"/>
      <dgm:spPr/>
      <dgm:t>
        <a:bodyPr/>
        <a:lstStyle/>
        <a:p>
          <a:endParaRPr lang="en-US"/>
        </a:p>
      </dgm:t>
    </dgm:pt>
    <dgm:pt modelId="{C75751DA-A8FC-4940-B520-3075C9AF77AD}" type="pres">
      <dgm:prSet presAssocID="{E159CB80-6BD0-464B-B91D-0064BC821BC3}" presName="extraNode" presStyleLbl="node1" presStyleIdx="0" presStyleCnt="4"/>
      <dgm:spPr/>
    </dgm:pt>
    <dgm:pt modelId="{AB98C376-3691-449D-9D7E-E8F8D4476A29}" type="pres">
      <dgm:prSet presAssocID="{E159CB80-6BD0-464B-B91D-0064BC821BC3}" presName="dstNode" presStyleLbl="node1" presStyleIdx="0" presStyleCnt="4"/>
      <dgm:spPr/>
    </dgm:pt>
    <dgm:pt modelId="{0940A5E5-91E4-48C7-B154-16215B4C633E}" type="pres">
      <dgm:prSet presAssocID="{A234CAB4-5A8A-4588-9703-797ADE165FB4}" presName="text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B472CB5-31A1-4233-90B2-34E011D27576}" type="pres">
      <dgm:prSet presAssocID="{A234CAB4-5A8A-4588-9703-797ADE165FB4}" presName="accent_1" presStyleCnt="0"/>
      <dgm:spPr/>
    </dgm:pt>
    <dgm:pt modelId="{FC906E49-DD13-406F-B771-ED47B8C1263C}" type="pres">
      <dgm:prSet presAssocID="{A234CAB4-5A8A-4588-9703-797ADE165FB4}" presName="accentRepeatNode" presStyleLbl="solidFgAcc1" presStyleIdx="0" presStyleCnt="4"/>
      <dgm:spPr/>
    </dgm:pt>
    <dgm:pt modelId="{8EEB788A-FC11-4F89-8808-19BE3C19F63E}" type="pres">
      <dgm:prSet presAssocID="{237D2528-0AFA-40EE-86E8-398CF335E9E2}" presName="text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78F2D7-6EDF-4EA0-8B08-2796194B4348}" type="pres">
      <dgm:prSet presAssocID="{237D2528-0AFA-40EE-86E8-398CF335E9E2}" presName="accent_2" presStyleCnt="0"/>
      <dgm:spPr/>
    </dgm:pt>
    <dgm:pt modelId="{4B76A297-8BE2-4E8D-8261-6546F26C01E4}" type="pres">
      <dgm:prSet presAssocID="{237D2528-0AFA-40EE-86E8-398CF335E9E2}" presName="accentRepeatNode" presStyleLbl="solidFgAcc1" presStyleIdx="1" presStyleCnt="4"/>
      <dgm:spPr/>
    </dgm:pt>
    <dgm:pt modelId="{FD091AA5-A054-435A-BC22-538F9ACAE5CA}" type="pres">
      <dgm:prSet presAssocID="{05860607-0F78-4BEC-BD60-EAA2D75EC074}" presName="text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980A8D-3242-47B2-8DD4-6DAEF878E4F1}" type="pres">
      <dgm:prSet presAssocID="{05860607-0F78-4BEC-BD60-EAA2D75EC074}" presName="accent_3" presStyleCnt="0"/>
      <dgm:spPr/>
    </dgm:pt>
    <dgm:pt modelId="{C7BB42BA-F734-43DF-83A3-CFE46DD3E233}" type="pres">
      <dgm:prSet presAssocID="{05860607-0F78-4BEC-BD60-EAA2D75EC074}" presName="accentRepeatNode" presStyleLbl="solidFgAcc1" presStyleIdx="2" presStyleCnt="4"/>
      <dgm:spPr/>
    </dgm:pt>
    <dgm:pt modelId="{4FCF626A-0EAE-4B69-B739-D22FC64486D3}" type="pres">
      <dgm:prSet presAssocID="{CF6B12C4-DE39-4A27-BEA4-702A7C54040C}" presName="text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94F019-D861-4717-B05D-8B1C1D9367BC}" type="pres">
      <dgm:prSet presAssocID="{CF6B12C4-DE39-4A27-BEA4-702A7C54040C}" presName="accent_4" presStyleCnt="0"/>
      <dgm:spPr/>
    </dgm:pt>
    <dgm:pt modelId="{5B1AD906-26B2-4BC6-8AA0-7DF73C280346}" type="pres">
      <dgm:prSet presAssocID="{CF6B12C4-DE39-4A27-BEA4-702A7C54040C}" presName="accentRepeatNode" presStyleLbl="solidFgAcc1" presStyleIdx="3" presStyleCnt="4"/>
      <dgm:spPr/>
    </dgm:pt>
  </dgm:ptLst>
  <dgm:cxnLst>
    <dgm:cxn modelId="{E655FED1-3495-4D4E-81A3-060E84B1FC09}" srcId="{E159CB80-6BD0-464B-B91D-0064BC821BC3}" destId="{A234CAB4-5A8A-4588-9703-797ADE165FB4}" srcOrd="0" destOrd="0" parTransId="{0C8FF382-942E-420F-9D4F-91AB41088701}" sibTransId="{6951906F-645A-4DC6-852F-D605D947F8D2}"/>
    <dgm:cxn modelId="{58C943B1-F79C-4875-8F6F-75B9ABED26EC}" type="presOf" srcId="{CF6B12C4-DE39-4A27-BEA4-702A7C54040C}" destId="{4FCF626A-0EAE-4B69-B739-D22FC64486D3}" srcOrd="0" destOrd="0" presId="urn:microsoft.com/office/officeart/2008/layout/VerticalCurvedList"/>
    <dgm:cxn modelId="{253599E8-1CB1-42CA-B8FE-1E2D70B49C02}" type="presOf" srcId="{237D2528-0AFA-40EE-86E8-398CF335E9E2}" destId="{8EEB788A-FC11-4F89-8808-19BE3C19F63E}" srcOrd="0" destOrd="0" presId="urn:microsoft.com/office/officeart/2008/layout/VerticalCurvedList"/>
    <dgm:cxn modelId="{B660E6DE-FFE5-46F1-9F58-5F84486223F2}" type="presOf" srcId="{E159CB80-6BD0-464B-B91D-0064BC821BC3}" destId="{A8EDF031-768B-453D-8AD9-22EE930C7E3E}" srcOrd="0" destOrd="0" presId="urn:microsoft.com/office/officeart/2008/layout/VerticalCurvedList"/>
    <dgm:cxn modelId="{31579AF6-0B35-4259-BF74-9AFF31148956}" type="presOf" srcId="{05860607-0F78-4BEC-BD60-EAA2D75EC074}" destId="{FD091AA5-A054-435A-BC22-538F9ACAE5CA}" srcOrd="0" destOrd="0" presId="urn:microsoft.com/office/officeart/2008/layout/VerticalCurvedList"/>
    <dgm:cxn modelId="{D7850CA1-A5E6-4D5C-AC65-41C82BF049D1}" srcId="{E159CB80-6BD0-464B-B91D-0064BC821BC3}" destId="{05860607-0F78-4BEC-BD60-EAA2D75EC074}" srcOrd="2" destOrd="0" parTransId="{6CE9B74C-C7BB-47F1-9684-BB99D2F0FFFC}" sibTransId="{10C05C20-841F-4055-A8EB-2CA3B3B5979B}"/>
    <dgm:cxn modelId="{CC11F30B-40EF-489D-ACF9-4F039A06C565}" type="presOf" srcId="{A234CAB4-5A8A-4588-9703-797ADE165FB4}" destId="{0940A5E5-91E4-48C7-B154-16215B4C633E}" srcOrd="0" destOrd="0" presId="urn:microsoft.com/office/officeart/2008/layout/VerticalCurvedList"/>
    <dgm:cxn modelId="{0219B88D-049D-418C-AC84-0475D5C83D6E}" type="presOf" srcId="{6951906F-645A-4DC6-852F-D605D947F8D2}" destId="{21F2883A-2E22-449D-9CE5-BA85E39E2E71}" srcOrd="0" destOrd="0" presId="urn:microsoft.com/office/officeart/2008/layout/VerticalCurvedList"/>
    <dgm:cxn modelId="{DB0C8DD9-BA08-4595-947F-36048295AD91}" srcId="{E159CB80-6BD0-464B-B91D-0064BC821BC3}" destId="{237D2528-0AFA-40EE-86E8-398CF335E9E2}" srcOrd="1" destOrd="0" parTransId="{631BAB1E-EF2F-476D-9584-958FDEB9C1B9}" sibTransId="{CF883B87-8A73-49FD-8591-DF715591C439}"/>
    <dgm:cxn modelId="{906E52B8-2230-49BA-B6D1-879865DFC788}" srcId="{E159CB80-6BD0-464B-B91D-0064BC821BC3}" destId="{CF6B12C4-DE39-4A27-BEA4-702A7C54040C}" srcOrd="3" destOrd="0" parTransId="{A680CD33-301F-48E8-9067-22BE4E018B57}" sibTransId="{5DA33BF2-C688-4F36-B5C2-227902CE1392}"/>
    <dgm:cxn modelId="{90213AAF-18AB-4C00-95F1-CCF7D263BEE9}" type="presParOf" srcId="{A8EDF031-768B-453D-8AD9-22EE930C7E3E}" destId="{429F8016-89F9-432A-A62C-B2ABCA24A37B}" srcOrd="0" destOrd="0" presId="urn:microsoft.com/office/officeart/2008/layout/VerticalCurvedList"/>
    <dgm:cxn modelId="{2C45122A-EFC8-45F7-B3B9-B0C9BEA4F57E}" type="presParOf" srcId="{429F8016-89F9-432A-A62C-B2ABCA24A37B}" destId="{B25DE59A-5546-4CF9-AE23-EBBA5B3A229B}" srcOrd="0" destOrd="0" presId="urn:microsoft.com/office/officeart/2008/layout/VerticalCurvedList"/>
    <dgm:cxn modelId="{490E4798-9798-47A5-A59B-488688E04D25}" type="presParOf" srcId="{B25DE59A-5546-4CF9-AE23-EBBA5B3A229B}" destId="{F15C77AA-314B-4588-B3FB-815DEE22152C}" srcOrd="0" destOrd="0" presId="urn:microsoft.com/office/officeart/2008/layout/VerticalCurvedList"/>
    <dgm:cxn modelId="{83B70A52-29A2-43BB-A31E-8362F0263D72}" type="presParOf" srcId="{B25DE59A-5546-4CF9-AE23-EBBA5B3A229B}" destId="{21F2883A-2E22-449D-9CE5-BA85E39E2E71}" srcOrd="1" destOrd="0" presId="urn:microsoft.com/office/officeart/2008/layout/VerticalCurvedList"/>
    <dgm:cxn modelId="{9844FB64-1A95-492D-B810-AEE3E7E1ED6F}" type="presParOf" srcId="{B25DE59A-5546-4CF9-AE23-EBBA5B3A229B}" destId="{C75751DA-A8FC-4940-B520-3075C9AF77AD}" srcOrd="2" destOrd="0" presId="urn:microsoft.com/office/officeart/2008/layout/VerticalCurvedList"/>
    <dgm:cxn modelId="{A3F6152D-55D9-4DBB-89B3-B0A30F666EAF}" type="presParOf" srcId="{B25DE59A-5546-4CF9-AE23-EBBA5B3A229B}" destId="{AB98C376-3691-449D-9D7E-E8F8D4476A29}" srcOrd="3" destOrd="0" presId="urn:microsoft.com/office/officeart/2008/layout/VerticalCurvedList"/>
    <dgm:cxn modelId="{1A94DD7F-581B-4F49-91BA-627452446CDB}" type="presParOf" srcId="{429F8016-89F9-432A-A62C-B2ABCA24A37B}" destId="{0940A5E5-91E4-48C7-B154-16215B4C633E}" srcOrd="1" destOrd="0" presId="urn:microsoft.com/office/officeart/2008/layout/VerticalCurvedList"/>
    <dgm:cxn modelId="{E3F5A802-B6A0-4C63-8AE4-8086A41001E2}" type="presParOf" srcId="{429F8016-89F9-432A-A62C-B2ABCA24A37B}" destId="{DB472CB5-31A1-4233-90B2-34E011D27576}" srcOrd="2" destOrd="0" presId="urn:microsoft.com/office/officeart/2008/layout/VerticalCurvedList"/>
    <dgm:cxn modelId="{D8E01999-66A9-4E94-B0EA-E43F1EB24CC7}" type="presParOf" srcId="{DB472CB5-31A1-4233-90B2-34E011D27576}" destId="{FC906E49-DD13-406F-B771-ED47B8C1263C}" srcOrd="0" destOrd="0" presId="urn:microsoft.com/office/officeart/2008/layout/VerticalCurvedList"/>
    <dgm:cxn modelId="{3CB30513-F360-4B65-A58C-47A2EA440984}" type="presParOf" srcId="{429F8016-89F9-432A-A62C-B2ABCA24A37B}" destId="{8EEB788A-FC11-4F89-8808-19BE3C19F63E}" srcOrd="3" destOrd="0" presId="urn:microsoft.com/office/officeart/2008/layout/VerticalCurvedList"/>
    <dgm:cxn modelId="{783ED6EA-BCC2-46E6-9726-620E8878FD5C}" type="presParOf" srcId="{429F8016-89F9-432A-A62C-B2ABCA24A37B}" destId="{7678F2D7-6EDF-4EA0-8B08-2796194B4348}" srcOrd="4" destOrd="0" presId="urn:microsoft.com/office/officeart/2008/layout/VerticalCurvedList"/>
    <dgm:cxn modelId="{080CC3F7-8E18-4087-A553-18988972855B}" type="presParOf" srcId="{7678F2D7-6EDF-4EA0-8B08-2796194B4348}" destId="{4B76A297-8BE2-4E8D-8261-6546F26C01E4}" srcOrd="0" destOrd="0" presId="urn:microsoft.com/office/officeart/2008/layout/VerticalCurvedList"/>
    <dgm:cxn modelId="{25B9C6BF-EFC9-46E6-9916-198AB68606B5}" type="presParOf" srcId="{429F8016-89F9-432A-A62C-B2ABCA24A37B}" destId="{FD091AA5-A054-435A-BC22-538F9ACAE5CA}" srcOrd="5" destOrd="0" presId="urn:microsoft.com/office/officeart/2008/layout/VerticalCurvedList"/>
    <dgm:cxn modelId="{CE758899-FACB-4581-975D-D87610D8D254}" type="presParOf" srcId="{429F8016-89F9-432A-A62C-B2ABCA24A37B}" destId="{0E980A8D-3242-47B2-8DD4-6DAEF878E4F1}" srcOrd="6" destOrd="0" presId="urn:microsoft.com/office/officeart/2008/layout/VerticalCurvedList"/>
    <dgm:cxn modelId="{8ED41930-43FC-4614-A313-BA4E102AA1B3}" type="presParOf" srcId="{0E980A8D-3242-47B2-8DD4-6DAEF878E4F1}" destId="{C7BB42BA-F734-43DF-83A3-CFE46DD3E233}" srcOrd="0" destOrd="0" presId="urn:microsoft.com/office/officeart/2008/layout/VerticalCurvedList"/>
    <dgm:cxn modelId="{A04F7D35-9D3E-4B09-8C1B-7D0E02C71F9C}" type="presParOf" srcId="{429F8016-89F9-432A-A62C-B2ABCA24A37B}" destId="{4FCF626A-0EAE-4B69-B739-D22FC64486D3}" srcOrd="7" destOrd="0" presId="urn:microsoft.com/office/officeart/2008/layout/VerticalCurvedList"/>
    <dgm:cxn modelId="{08515BE3-C7E9-4016-A1DF-21806E4AC5D4}" type="presParOf" srcId="{429F8016-89F9-432A-A62C-B2ABCA24A37B}" destId="{3F94F019-D861-4717-B05D-8B1C1D9367BC}" srcOrd="8" destOrd="0" presId="urn:microsoft.com/office/officeart/2008/layout/VerticalCurvedList"/>
    <dgm:cxn modelId="{E89EDD36-F8AC-4EEC-B4F1-3EE8A46E56A9}" type="presParOf" srcId="{3F94F019-D861-4717-B05D-8B1C1D9367BC}" destId="{5B1AD906-26B2-4BC6-8AA0-7DF73C28034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F2883A-2E22-449D-9CE5-BA85E39E2E71}">
      <dsp:nvSpPr>
        <dsp:cNvPr id="0" name=""/>
        <dsp:cNvSpPr/>
      </dsp:nvSpPr>
      <dsp:spPr>
        <a:xfrm>
          <a:off x="-4506328" y="-691028"/>
          <a:ext cx="5368270" cy="5368270"/>
        </a:xfrm>
        <a:prstGeom prst="blockArc">
          <a:avLst>
            <a:gd name="adj1" fmla="val 18900000"/>
            <a:gd name="adj2" fmla="val 2700000"/>
            <a:gd name="adj3" fmla="val 402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40A5E5-91E4-48C7-B154-16215B4C633E}">
      <dsp:nvSpPr>
        <dsp:cNvPr id="0" name=""/>
        <dsp:cNvSpPr/>
      </dsp:nvSpPr>
      <dsp:spPr>
        <a:xfrm>
          <a:off x="451493" y="306460"/>
          <a:ext cx="9124323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Unit Test</a:t>
          </a:r>
          <a:endParaRPr lang="en-US" sz="3200" kern="1200" dirty="0"/>
        </a:p>
      </dsp:txBody>
      <dsp:txXfrm>
        <a:off x="451493" y="306460"/>
        <a:ext cx="9124323" cy="613239"/>
      </dsp:txXfrm>
    </dsp:sp>
    <dsp:sp modelId="{FC906E49-DD13-406F-B771-ED47B8C1263C}">
      <dsp:nvSpPr>
        <dsp:cNvPr id="0" name=""/>
        <dsp:cNvSpPr/>
      </dsp:nvSpPr>
      <dsp:spPr>
        <a:xfrm>
          <a:off x="68219" y="229805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EB788A-FC11-4F89-8808-19BE3C19F63E}">
      <dsp:nvSpPr>
        <dsp:cNvPr id="0" name=""/>
        <dsp:cNvSpPr/>
      </dsp:nvSpPr>
      <dsp:spPr>
        <a:xfrm>
          <a:off x="803077" y="1226478"/>
          <a:ext cx="8772739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Integrated Test</a:t>
          </a:r>
          <a:endParaRPr lang="en-US" sz="3200" kern="1200" dirty="0"/>
        </a:p>
      </dsp:txBody>
      <dsp:txXfrm>
        <a:off x="803077" y="1226478"/>
        <a:ext cx="8772739" cy="613239"/>
      </dsp:txXfrm>
    </dsp:sp>
    <dsp:sp modelId="{4B76A297-8BE2-4E8D-8261-6546F26C01E4}">
      <dsp:nvSpPr>
        <dsp:cNvPr id="0" name=""/>
        <dsp:cNvSpPr/>
      </dsp:nvSpPr>
      <dsp:spPr>
        <a:xfrm>
          <a:off x="419803" y="1149823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091AA5-A054-435A-BC22-538F9ACAE5CA}">
      <dsp:nvSpPr>
        <dsp:cNvPr id="0" name=""/>
        <dsp:cNvSpPr/>
      </dsp:nvSpPr>
      <dsp:spPr>
        <a:xfrm>
          <a:off x="803077" y="2146495"/>
          <a:ext cx="8772739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System Test</a:t>
          </a:r>
          <a:endParaRPr lang="en-US" sz="3200" kern="1200" dirty="0"/>
        </a:p>
      </dsp:txBody>
      <dsp:txXfrm>
        <a:off x="803077" y="2146495"/>
        <a:ext cx="8772739" cy="613239"/>
      </dsp:txXfrm>
    </dsp:sp>
    <dsp:sp modelId="{C7BB42BA-F734-43DF-83A3-CFE46DD3E233}">
      <dsp:nvSpPr>
        <dsp:cNvPr id="0" name=""/>
        <dsp:cNvSpPr/>
      </dsp:nvSpPr>
      <dsp:spPr>
        <a:xfrm>
          <a:off x="419803" y="2069841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CF626A-0EAE-4B69-B739-D22FC64486D3}">
      <dsp:nvSpPr>
        <dsp:cNvPr id="0" name=""/>
        <dsp:cNvSpPr/>
      </dsp:nvSpPr>
      <dsp:spPr>
        <a:xfrm>
          <a:off x="451493" y="3066513"/>
          <a:ext cx="9124323" cy="61323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6758" tIns="81280" rIns="81280" bIns="81280" numCol="1" spcCol="1270" anchor="ctr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User Acceptance Test</a:t>
          </a:r>
          <a:endParaRPr lang="en-US" sz="3200" kern="1200" dirty="0"/>
        </a:p>
      </dsp:txBody>
      <dsp:txXfrm>
        <a:off x="451493" y="3066513"/>
        <a:ext cx="9124323" cy="613239"/>
      </dsp:txXfrm>
    </dsp:sp>
    <dsp:sp modelId="{5B1AD906-26B2-4BC6-8AA0-7DF73C280346}">
      <dsp:nvSpPr>
        <dsp:cNvPr id="0" name=""/>
        <dsp:cNvSpPr/>
      </dsp:nvSpPr>
      <dsp:spPr>
        <a:xfrm>
          <a:off x="68219" y="2989859"/>
          <a:ext cx="766548" cy="76654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4/19/2020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jpeg>
</file>

<file path=ppt/media/image19.png>
</file>

<file path=ppt/media/image2.jpg>
</file>

<file path=ppt/media/image20.jpeg>
</file>

<file path=ppt/media/image21.png>
</file>

<file path=ppt/media/image22.png>
</file>

<file path=ppt/media/image23.jpeg>
</file>

<file path=ppt/media/image24.jpeg>
</file>

<file path=ppt/media/image25.png>
</file>

<file path=ppt/media/image3.jp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4/19/2020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4/19/2020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4/19/2020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4/19/2020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4/19/2020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30809" y="2201555"/>
            <a:ext cx="8500062" cy="2387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 smtClean="0"/>
              <a:t>Tìm</a:t>
            </a:r>
            <a:r>
              <a:rPr lang="en-US" dirty="0" smtClean="0"/>
              <a:t> </a:t>
            </a:r>
            <a:r>
              <a:rPr lang="en-US" dirty="0" err="1" smtClean="0"/>
              <a:t>Hiểu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sz="3300" dirty="0" smtClean="0"/>
              <a:t>Unit Test – Integrated Test – System Test  </a:t>
            </a:r>
            <a:br>
              <a:rPr lang="en-US" sz="3300" dirty="0" smtClean="0"/>
            </a:br>
            <a:r>
              <a:rPr lang="en-US" sz="3300" dirty="0" smtClean="0"/>
              <a:t>User Acceptance Test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000" b="1" dirty="0" err="1" smtClean="0"/>
              <a:t>Nhóm</a:t>
            </a:r>
            <a:r>
              <a:rPr lang="en-US" sz="5000" b="1" dirty="0" smtClean="0"/>
              <a:t> 6</a:t>
            </a:r>
            <a:endParaRPr lang="en-US" sz="5000" b="1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Acceptance Test</a:t>
            </a:r>
            <a:endParaRPr lang="en-US" dirty="0"/>
          </a:p>
        </p:txBody>
      </p:sp>
      <p:pic>
        <p:nvPicPr>
          <p:cNvPr id="8194" name="Picture 2" descr="User Acceptance Testing Tools, Types and Best Practices - XenonSta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579997"/>
            <a:ext cx="7772400" cy="3554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2775" y="2019300"/>
            <a:ext cx="619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User </a:t>
            </a:r>
            <a:r>
              <a:rPr lang="en-US" dirty="0" smtClean="0"/>
              <a:t>Acceptance Test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198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Acceptance Test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07975" y="2967150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4" descr="Cấu trúc câu trả lời và một số cụm từ trong câu hỏi When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967152"/>
            <a:ext cx="1957388" cy="151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398464" y="4798093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nào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209925" y="382815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152775" y="406199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Sau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</a:p>
          <a:p>
            <a:pPr algn="ctr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thử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r>
              <a:rPr lang="en-US" dirty="0" smtClean="0"/>
              <a:t> </a:t>
            </a:r>
            <a:r>
              <a:rPr lang="en-US" dirty="0" err="1" smtClean="0"/>
              <a:t>thống</a:t>
            </a:r>
            <a:endParaRPr lang="en-US" dirty="0" smtClean="0"/>
          </a:p>
          <a:p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2265363" y="4357934"/>
            <a:ext cx="944562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5615" y="2967150"/>
            <a:ext cx="1964303" cy="13246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Rectangle 20"/>
          <p:cNvSpPr/>
          <p:nvPr/>
        </p:nvSpPr>
        <p:spPr>
          <a:xfrm>
            <a:off x="9925615" y="2967150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0016104" y="4798093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Ai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6962775" y="378015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905625" y="4151762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cuối</a:t>
            </a:r>
            <a:endParaRPr lang="en-US" dirty="0" smtClean="0"/>
          </a:p>
          <a:p>
            <a:endParaRPr lang="en-US" dirty="0"/>
          </a:p>
        </p:txBody>
      </p:sp>
      <p:cxnSp>
        <p:nvCxnSpPr>
          <p:cNvPr id="26" name="Straight Arrow Connector 25"/>
          <p:cNvCxnSpPr>
            <a:stCxn id="21" idx="1"/>
          </p:cNvCxnSpPr>
          <p:nvPr/>
        </p:nvCxnSpPr>
        <p:spPr>
          <a:xfrm flipH="1">
            <a:off x="8963026" y="4244185"/>
            <a:ext cx="962589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72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18" grpId="0" animBg="1"/>
      <p:bldP spid="19" grpId="0"/>
      <p:bldP spid="21" grpId="0" animBg="1"/>
      <p:bldP spid="23" grpId="0"/>
      <p:bldP spid="24" grpId="0" animBg="1"/>
      <p:bldP spid="2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10" descr="Kết quả hình ảnh cho icon vu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12" descr="Hình ảnh có liên quan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14" descr="Hình ảnh có liên quan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AutoShape 16" descr="Hình ảnh có liên quan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User Acceptance Test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65810" y="2371859"/>
            <a:ext cx="3225164" cy="320026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807597" y="4339432"/>
            <a:ext cx="31833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Tại</a:t>
            </a:r>
            <a:r>
              <a:rPr lang="en-US" dirty="0" smtClean="0"/>
              <a:t> </a:t>
            </a:r>
            <a:r>
              <a:rPr lang="en-US" dirty="0" err="1" smtClean="0"/>
              <a:t>sao</a:t>
            </a:r>
            <a:r>
              <a:rPr lang="en-US" dirty="0" smtClean="0"/>
              <a:t> </a:t>
            </a:r>
            <a:r>
              <a:rPr lang="en-US" dirty="0" err="1" smtClean="0"/>
              <a:t>cần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User </a:t>
            </a:r>
            <a:r>
              <a:rPr lang="en-US" dirty="0"/>
              <a:t>Acceptance Test</a:t>
            </a:r>
          </a:p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925616" y="2371858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10016105" y="4202801"/>
            <a:ext cx="1873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Điều</a:t>
            </a:r>
            <a:r>
              <a:rPr lang="en-US" dirty="0" smtClean="0"/>
              <a:t> </a:t>
            </a:r>
            <a:r>
              <a:rPr lang="en-US" dirty="0" err="1" smtClean="0"/>
              <a:t>kiện</a:t>
            </a:r>
            <a:r>
              <a:rPr lang="en-US" dirty="0" smtClean="0"/>
              <a:t> </a:t>
            </a:r>
            <a:r>
              <a:rPr lang="en-US" dirty="0" err="1" smtClean="0"/>
              <a:t>tiên</a:t>
            </a:r>
            <a:r>
              <a:rPr lang="en-US" dirty="0" smtClean="0"/>
              <a:t> </a:t>
            </a:r>
            <a:r>
              <a:rPr lang="en-US" dirty="0" err="1" smtClean="0"/>
              <a:t>quyết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7019924" y="2492056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6905625" y="2893979"/>
            <a:ext cx="211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Đảm</a:t>
            </a:r>
            <a:r>
              <a:rPr lang="en-US" dirty="0" smtClean="0"/>
              <a:t> </a:t>
            </a:r>
            <a:r>
              <a:rPr lang="en-US" dirty="0" err="1" smtClean="0"/>
              <a:t>bảo</a:t>
            </a:r>
            <a:r>
              <a:rPr lang="en-US" dirty="0" smtClean="0"/>
              <a:t> </a:t>
            </a:r>
            <a:r>
              <a:rPr lang="en-US" dirty="0" err="1" smtClean="0"/>
              <a:t>yêu</a:t>
            </a:r>
            <a:r>
              <a:rPr lang="en-US" dirty="0" smtClean="0"/>
              <a:t> </a:t>
            </a:r>
            <a:r>
              <a:rPr lang="en-US" dirty="0" err="1" smtClean="0"/>
              <a:t>cầu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0242" name="Picture 2" descr="Perché in Inglese: why e because - Scuola Inglese Rom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09" y="2371858"/>
            <a:ext cx="3225165" cy="169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Điều kiện cấp thẻ hướng dẫn viên du lịch quốc tế - Dịch vụ luật sư ...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5615" y="2371858"/>
            <a:ext cx="1964303" cy="179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7019922" y="385189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6905625" y="404816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Phần</a:t>
            </a:r>
            <a:r>
              <a:rPr lang="en-US" dirty="0" smtClean="0"/>
              <a:t> </a:t>
            </a:r>
            <a:r>
              <a:rPr lang="en-US" dirty="0" err="1" smtClean="0"/>
              <a:t>mềm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thiện</a:t>
            </a:r>
            <a:r>
              <a:rPr lang="en-US" dirty="0" smtClean="0"/>
              <a:t> </a:t>
            </a:r>
            <a:r>
              <a:rPr lang="en-US" dirty="0" err="1" smtClean="0"/>
              <a:t>nhất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7019924" y="526276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6905625" y="548178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khâu</a:t>
            </a:r>
            <a:r>
              <a:rPr lang="en-US" dirty="0" smtClean="0"/>
              <a:t> </a:t>
            </a:r>
            <a:r>
              <a:rPr lang="en-US" dirty="0" err="1" smtClean="0"/>
              <a:t>trên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thành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9889667" y="5262762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9775368" y="5481786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Không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lỗi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trọng</a:t>
            </a:r>
            <a:endParaRPr lang="en-US" dirty="0" smtClean="0"/>
          </a:p>
          <a:p>
            <a:endParaRPr lang="en-US" dirty="0"/>
          </a:p>
        </p:txBody>
      </p:sp>
      <p:cxnSp>
        <p:nvCxnSpPr>
          <p:cNvPr id="3" name="Curved Connector 2"/>
          <p:cNvCxnSpPr>
            <a:endCxn id="24" idx="3"/>
          </p:cNvCxnSpPr>
          <p:nvPr/>
        </p:nvCxnSpPr>
        <p:spPr>
          <a:xfrm rot="16200000" flipV="1">
            <a:off x="8906236" y="3183777"/>
            <a:ext cx="1097370" cy="869492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urved Connector 5"/>
          <p:cNvCxnSpPr>
            <a:endCxn id="22" idx="3"/>
          </p:cNvCxnSpPr>
          <p:nvPr/>
        </p:nvCxnSpPr>
        <p:spPr>
          <a:xfrm rot="10800000" flipV="1">
            <a:off x="9020174" y="4106508"/>
            <a:ext cx="869493" cy="323165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endCxn id="28" idx="3"/>
          </p:cNvCxnSpPr>
          <p:nvPr/>
        </p:nvCxnSpPr>
        <p:spPr>
          <a:xfrm rot="5400000">
            <a:off x="8636049" y="4586926"/>
            <a:ext cx="1637744" cy="869492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21" idx="2"/>
            <a:endCxn id="32" idx="0"/>
          </p:cNvCxnSpPr>
          <p:nvPr/>
        </p:nvCxnSpPr>
        <p:spPr>
          <a:xfrm flipH="1">
            <a:off x="10889793" y="4925928"/>
            <a:ext cx="14518" cy="33683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706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7" grpId="0"/>
      <p:bldP spid="21" grpId="0" animBg="1"/>
      <p:bldP spid="23" grpId="0"/>
      <p:bldP spid="24" grpId="0" animBg="1"/>
      <p:bldP spid="25" grpId="0"/>
      <p:bldP spid="22" grpId="0" animBg="1"/>
      <p:bldP spid="27" grpId="0"/>
      <p:bldP spid="28" grpId="0" animBg="1"/>
      <p:bldP spid="29" grpId="0"/>
      <p:bldP spid="32" grpId="0" animBg="1"/>
      <p:bldP spid="3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Thúc</a:t>
            </a:r>
            <a:endParaRPr lang="en-US" dirty="0"/>
          </a:p>
        </p:txBody>
      </p:sp>
      <p:sp>
        <p:nvSpPr>
          <p:cNvPr id="5" name="AutoShape 2" descr="Kết quả hình ảnh cho thank you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8800"/>
            <a:ext cx="121920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2930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Nội</a:t>
            </a:r>
            <a:r>
              <a:rPr lang="en-US" dirty="0" smtClean="0"/>
              <a:t> Dung </a:t>
            </a:r>
            <a:r>
              <a:rPr lang="en-US" dirty="0" err="1" smtClean="0"/>
              <a:t>Chính</a:t>
            </a:r>
            <a:endParaRPr lang="en-US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9999689"/>
              </p:ext>
            </p:extLst>
          </p:nvPr>
        </p:nvGraphicFramePr>
        <p:xfrm>
          <a:off x="1279525" y="2190750"/>
          <a:ext cx="9629775" cy="3986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810" y="456818"/>
            <a:ext cx="9628632" cy="1362113"/>
          </a:xfrm>
        </p:spPr>
        <p:txBody>
          <a:bodyPr/>
          <a:lstStyle/>
          <a:p>
            <a:r>
              <a:rPr lang="en-US" dirty="0" smtClean="0"/>
              <a:t>Unit Test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Khái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niệm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437" y="2333625"/>
            <a:ext cx="9805988" cy="3971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765810" y="456818"/>
            <a:ext cx="9628632" cy="1362113"/>
          </a:xfrm>
        </p:spPr>
        <p:txBody>
          <a:bodyPr/>
          <a:lstStyle/>
          <a:p>
            <a:r>
              <a:rPr lang="en-US" dirty="0" smtClean="0"/>
              <a:t>Unit Test</a:t>
            </a:r>
            <a:endParaRPr lang="en-US" dirty="0"/>
          </a:p>
        </p:txBody>
      </p:sp>
      <p:pic>
        <p:nvPicPr>
          <p:cNvPr id="10" name="Picture 2" descr="Hướng dẫn về khởi tạo, phát hành và sử dụng hóa đơn điện tử bán ..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961" y="2334299"/>
            <a:ext cx="197167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842961" y="2334298"/>
            <a:ext cx="1957388" cy="255406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926304" y="4165241"/>
            <a:ext cx="18049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UT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9332117" y="2155408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Cấu trúc câu trả lời và một số cụm từ trong câu hỏi Whe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2117" y="2155410"/>
            <a:ext cx="1957388" cy="151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9422606" y="3986351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nào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3714750" y="2178325"/>
            <a:ext cx="1276350" cy="1304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714750" y="2476804"/>
            <a:ext cx="1276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mọi</a:t>
            </a:r>
            <a:r>
              <a:rPr lang="en-US" dirty="0" smtClean="0"/>
              <a:t> </a:t>
            </a:r>
            <a:r>
              <a:rPr lang="en-US" dirty="0" err="1" smtClean="0"/>
              <a:t>đơn</a:t>
            </a:r>
            <a:r>
              <a:rPr lang="en-US" dirty="0" smtClean="0"/>
              <a:t> </a:t>
            </a:r>
            <a:r>
              <a:rPr lang="en-US" dirty="0" err="1" smtClean="0"/>
              <a:t>vị</a:t>
            </a:r>
            <a:r>
              <a:rPr lang="en-US" dirty="0" smtClean="0"/>
              <a:t> </a:t>
            </a:r>
            <a:r>
              <a:rPr lang="en-US" dirty="0" err="1" smtClean="0"/>
              <a:t>nhỏ</a:t>
            </a:r>
            <a:r>
              <a:rPr lang="en-US" dirty="0" smtClean="0"/>
              <a:t> </a:t>
            </a:r>
            <a:r>
              <a:rPr lang="en-US" dirty="0" err="1" smtClean="0"/>
              <a:t>nhất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3714750" y="3965507"/>
            <a:ext cx="1276350" cy="1304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3714750" y="4263986"/>
            <a:ext cx="1276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tạng</a:t>
            </a:r>
            <a:r>
              <a:rPr lang="en-US" dirty="0" smtClean="0"/>
              <a:t> </a:t>
            </a:r>
            <a:r>
              <a:rPr lang="en-US" dirty="0" err="1" smtClean="0"/>
              <a:t>thái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1183480" y="5393651"/>
            <a:ext cx="1276350" cy="13049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/>
          <p:cNvSpPr txBox="1"/>
          <p:nvPr/>
        </p:nvSpPr>
        <p:spPr>
          <a:xfrm>
            <a:off x="1176337" y="5689224"/>
            <a:ext cx="12763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Kiểm</a:t>
            </a:r>
            <a:r>
              <a:rPr lang="en-US" dirty="0" smtClean="0"/>
              <a:t> </a:t>
            </a:r>
            <a:r>
              <a:rPr lang="en-US" dirty="0" err="1" smtClean="0"/>
              <a:t>tra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endParaRPr lang="en-US" dirty="0"/>
          </a:p>
        </p:txBody>
      </p:sp>
      <p:cxnSp>
        <p:nvCxnSpPr>
          <p:cNvPr id="23" name="Curved Connector 22"/>
          <p:cNvCxnSpPr>
            <a:stCxn id="11" idx="3"/>
            <a:endCxn id="18" idx="1"/>
          </p:cNvCxnSpPr>
          <p:nvPr/>
        </p:nvCxnSpPr>
        <p:spPr>
          <a:xfrm flipV="1">
            <a:off x="2800349" y="2830788"/>
            <a:ext cx="914401" cy="780545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urved Connector 43"/>
          <p:cNvCxnSpPr>
            <a:stCxn id="11" idx="3"/>
            <a:endCxn id="35" idx="1"/>
          </p:cNvCxnSpPr>
          <p:nvPr/>
        </p:nvCxnSpPr>
        <p:spPr>
          <a:xfrm>
            <a:off x="2800349" y="3611333"/>
            <a:ext cx="914401" cy="100663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5" name="Straight Arrow Connector 2054"/>
          <p:cNvCxnSpPr>
            <a:stCxn id="11" idx="2"/>
            <a:endCxn id="37" idx="0"/>
          </p:cNvCxnSpPr>
          <p:nvPr/>
        </p:nvCxnSpPr>
        <p:spPr>
          <a:xfrm>
            <a:off x="1821655" y="4888367"/>
            <a:ext cx="0" cy="5052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 50"/>
          <p:cNvSpPr/>
          <p:nvPr/>
        </p:nvSpPr>
        <p:spPr>
          <a:xfrm>
            <a:off x="6353175" y="2905468"/>
            <a:ext cx="2000251" cy="115556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2" name="TextBox 2061"/>
          <p:cNvSpPr txBox="1"/>
          <p:nvPr/>
        </p:nvSpPr>
        <p:spPr>
          <a:xfrm>
            <a:off x="6296025" y="3139312"/>
            <a:ext cx="2114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 err="1" smtClean="0"/>
              <a:t>trước</a:t>
            </a:r>
            <a:r>
              <a:rPr lang="en-US" dirty="0" smtClean="0"/>
              <a:t> Integration</a:t>
            </a:r>
          </a:p>
          <a:p>
            <a:endParaRPr lang="en-US" dirty="0"/>
          </a:p>
        </p:txBody>
      </p:sp>
      <p:cxnSp>
        <p:nvCxnSpPr>
          <p:cNvPr id="2064" name="Straight Arrow Connector 2063"/>
          <p:cNvCxnSpPr/>
          <p:nvPr/>
        </p:nvCxnSpPr>
        <p:spPr>
          <a:xfrm flipH="1">
            <a:off x="8353426" y="3400134"/>
            <a:ext cx="97869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ounded Rectangle 1"/>
          <p:cNvSpPr/>
          <p:nvPr/>
        </p:nvSpPr>
        <p:spPr>
          <a:xfrm>
            <a:off x="5591175" y="2060414"/>
            <a:ext cx="133350" cy="46126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8" dur="2000"/>
                                        <p:tgtEl>
                                          <p:spTgt spid="2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1" dur="2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2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14" grpId="0" animBg="1"/>
      <p:bldP spid="17" grpId="0"/>
      <p:bldP spid="18" grpId="0" animBg="1"/>
      <p:bldP spid="19" grpId="0"/>
      <p:bldP spid="35" grpId="0" animBg="1"/>
      <p:bldP spid="36" grpId="0"/>
      <p:bldP spid="37" grpId="0" animBg="1"/>
      <p:bldP spid="38" grpId="0"/>
      <p:bldP spid="51" grpId="0" animBg="1"/>
      <p:bldP spid="2062" grpId="0"/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726578" y="447293"/>
            <a:ext cx="9628632" cy="1362113"/>
          </a:xfrm>
        </p:spPr>
        <p:txBody>
          <a:bodyPr/>
          <a:lstStyle/>
          <a:p>
            <a:r>
              <a:rPr lang="en-US" dirty="0" smtClean="0"/>
              <a:t>Unit Test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187165" y="2319692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228952" y="4150633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Do </a:t>
            </a:r>
            <a:r>
              <a:rPr lang="en-US" dirty="0" err="1" smtClean="0"/>
              <a:t>ai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79677" y="5407485"/>
            <a:ext cx="1873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Mục</a:t>
            </a:r>
            <a:r>
              <a:rPr lang="en-US" dirty="0" smtClean="0"/>
              <a:t> </a:t>
            </a:r>
            <a:r>
              <a:rPr lang="en-US" dirty="0" err="1" smtClean="0"/>
              <a:t>đích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endParaRPr lang="en-US" dirty="0"/>
          </a:p>
        </p:txBody>
      </p:sp>
      <p:pic>
        <p:nvPicPr>
          <p:cNvPr id="13" name="Picture 10" descr="Mục đích cuộc đời là g ì?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889" y="3576546"/>
            <a:ext cx="1957389" cy="1517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/>
          <p:cNvSpPr/>
          <p:nvPr/>
        </p:nvSpPr>
        <p:spPr>
          <a:xfrm>
            <a:off x="5137890" y="3576542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9418302" y="4150637"/>
            <a:ext cx="1873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Lợi</a:t>
            </a:r>
            <a:r>
              <a:rPr lang="en-US" dirty="0" smtClean="0"/>
              <a:t> </a:t>
            </a:r>
            <a:r>
              <a:rPr lang="en-US" dirty="0" err="1" smtClean="0"/>
              <a:t>ích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9376515" y="2319694"/>
            <a:ext cx="1957389" cy="25540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6516" y="2319694"/>
            <a:ext cx="1957388" cy="1438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9" name="Curved Connector 18"/>
          <p:cNvCxnSpPr>
            <a:stCxn id="9" idx="3"/>
            <a:endCxn id="14" idx="1"/>
          </p:cNvCxnSpPr>
          <p:nvPr/>
        </p:nvCxnSpPr>
        <p:spPr>
          <a:xfrm>
            <a:off x="3144554" y="3596727"/>
            <a:ext cx="1993336" cy="1256850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14" idx="3"/>
            <a:endCxn id="17" idx="1"/>
          </p:cNvCxnSpPr>
          <p:nvPr/>
        </p:nvCxnSpPr>
        <p:spPr>
          <a:xfrm flipV="1">
            <a:off x="7095279" y="3596729"/>
            <a:ext cx="2281236" cy="1256848"/>
          </a:xfrm>
          <a:prstGeom prst="curvedConnector3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165" y="2319693"/>
            <a:ext cx="1957389" cy="1438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5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/>
      <p:bldP spid="12" grpId="0"/>
      <p:bldP spid="14" grpId="0" animBg="1"/>
      <p:bldP spid="15" grpId="0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Integration Test</a:t>
            </a:r>
            <a:endParaRPr lang="en-US" dirty="0"/>
          </a:p>
        </p:txBody>
      </p:sp>
      <p:pic>
        <p:nvPicPr>
          <p:cNvPr id="1026" name="Picture 2" descr="System INTEGRATION Testing (SIT) - Kiểm thử tích hợp hệ thống - Vibl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7624" y="2363786"/>
            <a:ext cx="9502775" cy="4037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30438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>
            <a:spLocks/>
          </p:cNvSpPr>
          <p:nvPr/>
        </p:nvSpPr>
        <p:spPr bwMode="black">
          <a:xfrm>
            <a:off x="765810" y="456818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System Test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Khái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niệm</a:t>
            </a:r>
            <a:endParaRPr lang="en-US" sz="3600" b="1" dirty="0">
              <a:solidFill>
                <a:schemeClr val="bg2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9024" y="2505075"/>
            <a:ext cx="4772025" cy="361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Rectangle 1"/>
          <p:cNvSpPr/>
          <p:nvPr/>
        </p:nvSpPr>
        <p:spPr>
          <a:xfrm>
            <a:off x="657225" y="2914650"/>
            <a:ext cx="1857375" cy="30289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PHÂN BIỆT BLACK BOX TEST VÀ WHITE BOX TEST, SƠ LƯỢC MỘT SỐ KỸ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25" y="2914650"/>
            <a:ext cx="1857375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47724" y="5114925"/>
            <a:ext cx="1419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Thử</a:t>
            </a:r>
            <a:r>
              <a:rPr lang="en-US" dirty="0" smtClean="0"/>
              <a:t> </a:t>
            </a:r>
            <a:r>
              <a:rPr lang="en-US" dirty="0" err="1" smtClean="0"/>
              <a:t>nghiệm</a:t>
            </a:r>
            <a:r>
              <a:rPr lang="en-US" dirty="0" smtClean="0"/>
              <a:t> </a:t>
            </a:r>
            <a:r>
              <a:rPr lang="en-US" dirty="0" err="1" smtClean="0"/>
              <a:t>hộp</a:t>
            </a:r>
            <a:r>
              <a:rPr lang="en-US" dirty="0" smtClean="0"/>
              <a:t> </a:t>
            </a:r>
            <a:r>
              <a:rPr lang="en-US" dirty="0" err="1" smtClean="0"/>
              <a:t>đen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334500" y="2914650"/>
            <a:ext cx="1857375" cy="30289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24999" y="5114925"/>
            <a:ext cx="1419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Giảm</a:t>
            </a:r>
            <a:r>
              <a:rPr lang="en-US" dirty="0" smtClean="0"/>
              <a:t> </a:t>
            </a:r>
            <a:r>
              <a:rPr lang="en-US" dirty="0" err="1" smtClean="0"/>
              <a:t>sự</a:t>
            </a:r>
            <a:r>
              <a:rPr lang="en-US" dirty="0" smtClean="0"/>
              <a:t> </a:t>
            </a:r>
            <a:r>
              <a:rPr lang="en-US" dirty="0" err="1" smtClean="0"/>
              <a:t>cố</a:t>
            </a:r>
            <a:endParaRPr lang="en-US" dirty="0"/>
          </a:p>
        </p:txBody>
      </p:sp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500" y="2914651"/>
            <a:ext cx="1857375" cy="196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Straight Arrow Connector 5"/>
          <p:cNvCxnSpPr>
            <a:stCxn id="4098" idx="1"/>
          </p:cNvCxnSpPr>
          <p:nvPr/>
        </p:nvCxnSpPr>
        <p:spPr>
          <a:xfrm flipH="1">
            <a:off x="2514600" y="4314825"/>
            <a:ext cx="111442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098" idx="3"/>
          </p:cNvCxnSpPr>
          <p:nvPr/>
        </p:nvCxnSpPr>
        <p:spPr>
          <a:xfrm>
            <a:off x="8401049" y="4314825"/>
            <a:ext cx="933451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562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/>
      <p:bldP spid="8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3435" y="437768"/>
            <a:ext cx="9628632" cy="1362113"/>
          </a:xfrm>
        </p:spPr>
        <p:txBody>
          <a:bodyPr/>
          <a:lstStyle/>
          <a:p>
            <a:r>
              <a:rPr lang="en-US" dirty="0" smtClean="0"/>
              <a:t>System Test</a:t>
            </a:r>
            <a:endParaRPr lang="en-US" dirty="0"/>
          </a:p>
        </p:txBody>
      </p:sp>
      <p:pic>
        <p:nvPicPr>
          <p:cNvPr id="6146" name="Picture 2" descr="Thời điểm tốt nhất để học tiếng anh là khi nào? - Trung tâm Ngoại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0121" y="3171826"/>
            <a:ext cx="2571751" cy="2552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Khi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nào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thực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hiện</a:t>
            </a:r>
            <a:endParaRPr lang="en-US" sz="3600" b="1" dirty="0">
              <a:solidFill>
                <a:schemeClr val="bg2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2009775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8" name="Picture 4" descr="Định nghĩa hoàn thành&quot; là gì trong nhóm Srum - Agile Breakfa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2009775"/>
            <a:ext cx="2809875" cy="1096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57197" y="3191559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H</a:t>
            </a:r>
            <a:r>
              <a:rPr lang="en-US" dirty="0" err="1" smtClean="0"/>
              <a:t>oàn</a:t>
            </a:r>
            <a:r>
              <a:rPr lang="en-US" dirty="0" smtClean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endParaRPr lang="en-US" dirty="0" smtClean="0"/>
          </a:p>
          <a:p>
            <a:pPr algn="ctr"/>
            <a:r>
              <a:rPr lang="en-US" dirty="0" smtClean="0"/>
              <a:t>unit &amp; integration </a:t>
            </a:r>
            <a:r>
              <a:rPr lang="en-US" dirty="0"/>
              <a:t>testing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57203" y="4627781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457200" y="5809565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/>
              <a:t>Trước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acceptance </a:t>
            </a:r>
            <a:r>
              <a:rPr lang="en-US" dirty="0"/>
              <a:t>testing</a:t>
            </a:r>
          </a:p>
        </p:txBody>
      </p:sp>
      <p:pic>
        <p:nvPicPr>
          <p:cNvPr id="6150" name="Picture 6" descr="5 bước đơn giản để bắt đầu sự nghiệp freelancer của bạn - TopCV Blo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7" y="4627781"/>
            <a:ext cx="2809881" cy="1191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/>
          <p:cNvSpPr/>
          <p:nvPr/>
        </p:nvSpPr>
        <p:spPr>
          <a:xfrm>
            <a:off x="9124953" y="2009775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9124950" y="3191559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</a:t>
            </a:r>
            <a:r>
              <a:rPr lang="en-US" dirty="0" err="1" smtClean="0"/>
              <a:t>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toàn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mô-đun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152" name="Picture 8" descr="Hệ thống Ngân hàng đã định vị sau gần 4 năm tái cơ cấu' - Mxpress ...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949" y="2009775"/>
            <a:ext cx="2809875" cy="118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/>
          <p:cNvSpPr/>
          <p:nvPr/>
        </p:nvSpPr>
        <p:spPr>
          <a:xfrm>
            <a:off x="9124949" y="4627781"/>
            <a:ext cx="2809875" cy="18281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9124946" y="5809565"/>
            <a:ext cx="2809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</a:t>
            </a:r>
            <a:r>
              <a:rPr lang="en-US" dirty="0" err="1" smtClean="0"/>
              <a:t>au</a:t>
            </a:r>
            <a:r>
              <a:rPr lang="en-US" dirty="0" smtClean="0"/>
              <a:t> </a:t>
            </a:r>
            <a:r>
              <a:rPr lang="en-US" dirty="0" err="1" smtClean="0"/>
              <a:t>khi</a:t>
            </a:r>
            <a:r>
              <a:rPr lang="en-US" dirty="0" smtClean="0"/>
              <a:t> </a:t>
            </a:r>
            <a:r>
              <a:rPr lang="en-US" dirty="0" err="1" smtClean="0"/>
              <a:t>tích</a:t>
            </a:r>
            <a:r>
              <a:rPr lang="en-US" dirty="0" smtClean="0"/>
              <a:t> </a:t>
            </a:r>
            <a:r>
              <a:rPr lang="en-US" dirty="0" err="1" smtClean="0"/>
              <a:t>hoàn</a:t>
            </a:r>
            <a:r>
              <a:rPr lang="en-US" dirty="0" smtClean="0"/>
              <a:t> </a:t>
            </a:r>
            <a:r>
              <a:rPr lang="en-US" dirty="0" err="1" smtClean="0"/>
              <a:t>thành</a:t>
            </a:r>
            <a:r>
              <a:rPr lang="en-US" dirty="0" smtClean="0"/>
              <a:t> </a:t>
            </a:r>
            <a:r>
              <a:rPr lang="en-US" dirty="0" err="1" smtClean="0"/>
              <a:t>quy</a:t>
            </a:r>
            <a:r>
              <a:rPr lang="en-US" dirty="0" smtClean="0"/>
              <a:t> </a:t>
            </a:r>
            <a:r>
              <a:rPr lang="en-US" dirty="0" err="1" smtClean="0"/>
              <a:t>trình</a:t>
            </a:r>
            <a:r>
              <a:rPr lang="en-US" dirty="0" smtClean="0"/>
              <a:t>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endParaRPr lang="en-US" dirty="0"/>
          </a:p>
        </p:txBody>
      </p:sp>
      <p:pic>
        <p:nvPicPr>
          <p:cNvPr id="615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953" y="4627781"/>
            <a:ext cx="2809875" cy="12396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2" name="Straight Arrow Connector 11"/>
          <p:cNvCxnSpPr>
            <a:stCxn id="6146" idx="1"/>
            <a:endCxn id="6" idx="3"/>
          </p:cNvCxnSpPr>
          <p:nvPr/>
        </p:nvCxnSpPr>
        <p:spPr>
          <a:xfrm flipH="1" flipV="1">
            <a:off x="3267075" y="2923833"/>
            <a:ext cx="1543046" cy="152434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146" idx="1"/>
            <a:endCxn id="17" idx="3"/>
          </p:cNvCxnSpPr>
          <p:nvPr/>
        </p:nvCxnSpPr>
        <p:spPr>
          <a:xfrm flipH="1">
            <a:off x="3267078" y="4448176"/>
            <a:ext cx="1543043" cy="10936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146" idx="3"/>
          </p:cNvCxnSpPr>
          <p:nvPr/>
        </p:nvCxnSpPr>
        <p:spPr>
          <a:xfrm flipV="1">
            <a:off x="7381872" y="2923834"/>
            <a:ext cx="1743081" cy="152434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146" idx="3"/>
            <a:endCxn id="25" idx="1"/>
          </p:cNvCxnSpPr>
          <p:nvPr/>
        </p:nvCxnSpPr>
        <p:spPr>
          <a:xfrm>
            <a:off x="7381872" y="4448176"/>
            <a:ext cx="1743077" cy="109366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6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6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6" grpId="0" animBg="1"/>
      <p:bldP spid="8" grpId="0"/>
      <p:bldP spid="17" grpId="0" animBg="1"/>
      <p:bldP spid="19" grpId="0"/>
      <p:bldP spid="21" grpId="0" animBg="1"/>
      <p:bldP spid="22" grpId="0"/>
      <p:bldP spid="25" grpId="0" animBg="1"/>
      <p:bldP spid="2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13435" y="437768"/>
            <a:ext cx="9628632" cy="1362113"/>
          </a:xfrm>
        </p:spPr>
        <p:txBody>
          <a:bodyPr/>
          <a:lstStyle/>
          <a:p>
            <a:r>
              <a:rPr lang="en-US" dirty="0" smtClean="0"/>
              <a:t>System Test</a:t>
            </a:r>
            <a:endParaRPr lang="en-US" dirty="0"/>
          </a:p>
        </p:txBody>
      </p:sp>
      <p:pic>
        <p:nvPicPr>
          <p:cNvPr id="7170" name="Picture 2" descr="Lựa chọn cuộc đời: Thành công hay thất bại do lựa chọ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650" y="2052635"/>
            <a:ext cx="8229600" cy="432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4152900" y="1247775"/>
            <a:ext cx="37242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chemeClr val="bg2"/>
                </a:solidFill>
              </a:rPr>
              <a:t>Lý</a:t>
            </a:r>
            <a:r>
              <a:rPr lang="en-US" sz="3600" b="1" dirty="0" smtClean="0">
                <a:solidFill>
                  <a:schemeClr val="bg2"/>
                </a:solidFill>
              </a:rPr>
              <a:t> do </a:t>
            </a:r>
            <a:r>
              <a:rPr lang="en-US" sz="3600" b="1" dirty="0" err="1" smtClean="0">
                <a:solidFill>
                  <a:schemeClr val="bg2"/>
                </a:solidFill>
              </a:rPr>
              <a:t>thực</a:t>
            </a:r>
            <a:r>
              <a:rPr lang="en-US" sz="3600" b="1" dirty="0" smtClean="0">
                <a:solidFill>
                  <a:schemeClr val="bg2"/>
                </a:solidFill>
              </a:rPr>
              <a:t> </a:t>
            </a:r>
            <a:r>
              <a:rPr lang="en-US" sz="3600" b="1" dirty="0" err="1" smtClean="0">
                <a:solidFill>
                  <a:schemeClr val="bg2"/>
                </a:solidFill>
              </a:rPr>
              <a:t>hiện</a:t>
            </a:r>
            <a:endParaRPr lang="en-US" sz="36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theme/theme1.xml><?xml version="1.0" encoding="utf-8"?>
<a:theme xmlns:a="http://schemas.openxmlformats.org/drawingml/2006/main" name="tf03462902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tf03462902</Template>
  <TotalTime>518</TotalTime>
  <Words>179</Words>
  <Application>Microsoft Office PowerPoint</Application>
  <PresentationFormat>Custom</PresentationFormat>
  <Paragraphs>53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tf03462902</vt:lpstr>
      <vt:lpstr>Tìm Hiểu  Unit Test – Integrated Test – System Test   User Acceptance Test </vt:lpstr>
      <vt:lpstr>Nội Dung Chính</vt:lpstr>
      <vt:lpstr>Unit Test</vt:lpstr>
      <vt:lpstr>Unit Test</vt:lpstr>
      <vt:lpstr>Unit Test</vt:lpstr>
      <vt:lpstr>PowerPoint Presentation</vt:lpstr>
      <vt:lpstr>PowerPoint Presentation</vt:lpstr>
      <vt:lpstr>System Test</vt:lpstr>
      <vt:lpstr>System Test</vt:lpstr>
      <vt:lpstr>PowerPoint Presentation</vt:lpstr>
      <vt:lpstr>PowerPoint Presentation</vt:lpstr>
      <vt:lpstr>PowerPoint Presentation</vt:lpstr>
      <vt:lpstr>Kết Thúc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Tìm Hiểu  WaterFall Và Scrum</dc:title>
  <dc:creator>Khánh Hoàng</dc:creator>
  <cp:lastModifiedBy>Khánh Hoàng</cp:lastModifiedBy>
  <cp:revision>39</cp:revision>
  <dcterms:created xsi:type="dcterms:W3CDTF">2020-03-26T13:00:56Z</dcterms:created>
  <dcterms:modified xsi:type="dcterms:W3CDTF">2020-04-19T03:22:41Z</dcterms:modified>
</cp:coreProperties>
</file>

<file path=docProps/thumbnail.jpeg>
</file>